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63" r:id="rId4"/>
    <p:sldId id="364" r:id="rId5"/>
    <p:sldId id="365" r:id="rId6"/>
    <p:sldId id="381" r:id="rId7"/>
    <p:sldId id="382" r:id="rId8"/>
    <p:sldId id="383" r:id="rId9"/>
    <p:sldId id="373" r:id="rId10"/>
    <p:sldId id="376" r:id="rId11"/>
    <p:sldId id="377" r:id="rId12"/>
    <p:sldId id="378" r:id="rId13"/>
    <p:sldId id="385" r:id="rId14"/>
    <p:sldId id="256" r:id="rId15"/>
    <p:sldId id="257" r:id="rId16"/>
    <p:sldId id="260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869C"/>
    <a:srgbClr val="FAFAFA"/>
    <a:srgbClr val="B2ADBC"/>
    <a:srgbClr val="D5CBC5"/>
    <a:srgbClr val="EAE5E2"/>
    <a:srgbClr val="BBABA1"/>
    <a:srgbClr val="D8D5DD"/>
    <a:srgbClr val="D9D9D9"/>
    <a:srgbClr val="6A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추천을 위한 유저의 선호 장르 선택 기능입니다</a:t>
            </a:r>
            <a:r>
              <a:rPr lang="en-US" altLang="ko-KR" dirty="0"/>
              <a:t>. </a:t>
            </a:r>
            <a:r>
              <a:rPr lang="ko-KR" altLang="en-US" dirty="0"/>
              <a:t>회원 가입 시에 </a:t>
            </a:r>
            <a:r>
              <a:rPr lang="ko-KR" altLang="en-US" dirty="0" err="1"/>
              <a:t>이런식으로</a:t>
            </a:r>
            <a:r>
              <a:rPr lang="ko-KR" altLang="en-US" dirty="0"/>
              <a:t> 취향을 </a:t>
            </a:r>
            <a:r>
              <a:rPr lang="en-US" altLang="ko-KR" dirty="0"/>
              <a:t>3</a:t>
            </a:r>
            <a:r>
              <a:rPr lang="ko-KR" altLang="en-US" dirty="0"/>
              <a:t>가지 이상 </a:t>
            </a:r>
            <a:r>
              <a:rPr lang="ko-KR" altLang="en-US" dirty="0" err="1"/>
              <a:t>선택받게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5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선택한 장르와</a:t>
            </a:r>
            <a:r>
              <a:rPr lang="en-US" altLang="ko-KR" dirty="0"/>
              <a:t>, </a:t>
            </a:r>
            <a:r>
              <a:rPr lang="ko-KR" altLang="en-US" dirty="0"/>
              <a:t>구독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숨김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책갈피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메모 등을 바탕으로 각 장르에 대한 선호도가 계산되어 이와 같은 그래프로 나타납니다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3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중 상위 </a:t>
            </a:r>
            <a:r>
              <a:rPr lang="en-US" altLang="ko-KR" dirty="0"/>
              <a:t>3</a:t>
            </a:r>
            <a:r>
              <a:rPr lang="ko-KR" altLang="en-US" dirty="0"/>
              <a:t>장르에 대해서는</a:t>
            </a:r>
            <a:r>
              <a:rPr lang="ko-KR" altLang="en-US" baseline="0" dirty="0"/>
              <a:t> 각 장르마다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개의 작품씩 추천을 받게 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6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연재중인 작품만 </a:t>
            </a:r>
            <a:r>
              <a:rPr lang="ko-KR" altLang="en-US" dirty="0" err="1"/>
              <a:t>요일탭에</a:t>
            </a:r>
            <a:r>
              <a:rPr lang="ko-KR" altLang="en-US" dirty="0"/>
              <a:t> 업로드 되는 줄 알았는데</a:t>
            </a:r>
            <a:r>
              <a:rPr lang="en-US" altLang="ko-KR" dirty="0"/>
              <a:t>? </a:t>
            </a:r>
            <a:r>
              <a:rPr lang="ko-KR" altLang="en-US" dirty="0" err="1"/>
              <a:t>아니었ㅅ답니다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3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할 때 얘가 못 읽어오는 경우를 생각 못해서</a:t>
            </a:r>
            <a:r>
              <a:rPr lang="en-US" altLang="ko-KR" dirty="0"/>
              <a:t>? </a:t>
            </a:r>
            <a:r>
              <a:rPr lang="ko-KR" altLang="en-US" dirty="0"/>
              <a:t>첨에만 좀 확인하다가 걍 놔뒀는데요</a:t>
            </a:r>
            <a:r>
              <a:rPr lang="en-US" altLang="ko-KR" dirty="0"/>
              <a:t>? </a:t>
            </a:r>
            <a:r>
              <a:rPr lang="ko-KR" altLang="en-US" dirty="0"/>
              <a:t>앱 데모를 하다 보니까 </a:t>
            </a:r>
            <a:r>
              <a:rPr lang="ko-KR" altLang="en-US" dirty="0" err="1"/>
              <a:t>썸네일이</a:t>
            </a:r>
            <a:r>
              <a:rPr lang="ko-KR" altLang="en-US" dirty="0"/>
              <a:t> 없는 작품이 </a:t>
            </a:r>
            <a:r>
              <a:rPr lang="ko-KR" altLang="en-US" dirty="0" err="1"/>
              <a:t>있떠라구요</a:t>
            </a:r>
            <a:r>
              <a:rPr lang="en-US" altLang="ko-KR" dirty="0"/>
              <a:t>? </a:t>
            </a:r>
            <a:r>
              <a:rPr lang="ko-KR" altLang="en-US" dirty="0" err="1"/>
              <a:t>띠용</a:t>
            </a:r>
            <a:r>
              <a:rPr lang="en-US" altLang="ko-KR" dirty="0"/>
              <a:t>? </a:t>
            </a:r>
            <a:r>
              <a:rPr lang="ko-KR" altLang="en-US" dirty="0"/>
              <a:t>보니까 몇 개 </a:t>
            </a:r>
            <a:r>
              <a:rPr lang="en-US" altLang="ko-KR" dirty="0"/>
              <a:t>( 500</a:t>
            </a:r>
            <a:r>
              <a:rPr lang="ko-KR" altLang="en-US" dirty="0"/>
              <a:t>개 </a:t>
            </a:r>
            <a:r>
              <a:rPr lang="ko-KR" altLang="en-US" dirty="0" err="1"/>
              <a:t>ㅋ</a:t>
            </a:r>
            <a:r>
              <a:rPr lang="en-US" altLang="ko-KR" dirty="0"/>
              <a:t>)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한해서 에피소드 </a:t>
            </a:r>
            <a:r>
              <a:rPr lang="ko-KR" altLang="en-US" dirty="0" err="1"/>
              <a:t>썸네일이</a:t>
            </a:r>
            <a:r>
              <a:rPr lang="ko-KR" altLang="en-US" dirty="0"/>
              <a:t> 안 </a:t>
            </a:r>
            <a:r>
              <a:rPr lang="ko-KR" altLang="en-US" dirty="0" err="1"/>
              <a:t>불러져왔답니다</a:t>
            </a:r>
            <a:r>
              <a:rPr lang="en-US" altLang="ko-KR" dirty="0"/>
              <a:t>? </a:t>
            </a:r>
            <a:r>
              <a:rPr lang="ko-KR" altLang="en-US" dirty="0"/>
              <a:t>그래서 </a:t>
            </a:r>
            <a:r>
              <a:rPr lang="en-US" altLang="ko-KR" dirty="0"/>
              <a:t>update </a:t>
            </a:r>
            <a:r>
              <a:rPr lang="ko-KR" altLang="en-US" dirty="0"/>
              <a:t>실행했습니다</a:t>
            </a:r>
            <a:r>
              <a:rPr lang="en-US" altLang="ko-KR" dirty="0"/>
              <a:t>? </a:t>
            </a:r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74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계속 </a:t>
            </a:r>
            <a:r>
              <a:rPr lang="ko-KR" altLang="en-US" dirty="0" err="1"/>
              <a:t>크롤링</a:t>
            </a:r>
            <a:r>
              <a:rPr lang="ko-KR" altLang="en-US" dirty="0"/>
              <a:t> 돌려놓고 와가지고 업데이트 되고 </a:t>
            </a:r>
            <a:r>
              <a:rPr lang="ko-KR" altLang="en-US" dirty="0" err="1"/>
              <a:t>있구요</a:t>
            </a:r>
            <a:r>
              <a:rPr lang="en-US" altLang="ko-KR" dirty="0"/>
              <a:t>? </a:t>
            </a:r>
            <a:r>
              <a:rPr lang="ko-KR" altLang="en-US" dirty="0" err="1"/>
              <a:t>연재처는</a:t>
            </a:r>
            <a:r>
              <a:rPr lang="ko-KR" altLang="en-US" dirty="0"/>
              <a:t> 현재 </a:t>
            </a:r>
            <a:r>
              <a:rPr lang="en-US" altLang="ko-KR" dirty="0"/>
              <a:t>5</a:t>
            </a:r>
            <a:r>
              <a:rPr lang="ko-KR" altLang="en-US" dirty="0"/>
              <a:t>개 되어있습니다 </a:t>
            </a:r>
            <a:r>
              <a:rPr lang="en-US" altLang="ko-KR" dirty="0"/>
              <a:t>^^ </a:t>
            </a:r>
            <a:r>
              <a:rPr lang="ko-KR" altLang="en-US" dirty="0"/>
              <a:t>이번주에 박차 가하면 걍 다 할 수 있을 듯 </a:t>
            </a:r>
            <a:r>
              <a:rPr lang="ko-KR" altLang="en-US" dirty="0" err="1"/>
              <a:t>ㅋ</a:t>
            </a:r>
            <a:r>
              <a:rPr lang="ko-KR" altLang="en-US" dirty="0"/>
              <a:t> 계속 몇 개까지 할 수 있냐고 물어봐서 걍 발표자료에 </a:t>
            </a:r>
            <a:r>
              <a:rPr lang="ko-KR" altLang="en-US" dirty="0" err="1"/>
              <a:t>넣었습니다ㅡㅡ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근데 사실 </a:t>
            </a:r>
            <a:r>
              <a:rPr lang="ko-KR" altLang="en-US" dirty="0" err="1"/>
              <a:t>연재처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개 아니고 </a:t>
            </a:r>
            <a:r>
              <a:rPr lang="en-US" altLang="ko-KR" dirty="0"/>
              <a:t>14</a:t>
            </a:r>
            <a:r>
              <a:rPr lang="ko-KR" altLang="en-US" dirty="0"/>
              <a:t>개임</a:t>
            </a:r>
            <a:r>
              <a:rPr lang="en-US" altLang="ko-KR" dirty="0"/>
              <a:t>; </a:t>
            </a:r>
            <a:r>
              <a:rPr lang="ko-KR" altLang="en-US" dirty="0" err="1"/>
              <a:t>뿌딩</a:t>
            </a:r>
            <a:r>
              <a:rPr lang="ko-KR" altLang="en-US" dirty="0"/>
              <a:t> 없어졌는데 걍 </a:t>
            </a:r>
            <a:r>
              <a:rPr lang="ko-KR" altLang="en-US" dirty="0" err="1"/>
              <a:t>연재처에는</a:t>
            </a:r>
            <a:r>
              <a:rPr lang="ko-KR" altLang="en-US" dirty="0"/>
              <a:t> 있음 수고하세요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4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2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: </a:t>
            </a:r>
            <a:r>
              <a:rPr lang="ko-KR" altLang="en-US" dirty="0"/>
              <a:t>지난 주에 좋은 피드백을 주셨는데요</a:t>
            </a:r>
            <a:r>
              <a:rPr lang="en-US" altLang="ko-KR" dirty="0"/>
              <a:t>, </a:t>
            </a:r>
            <a:r>
              <a:rPr lang="ko-KR" altLang="en-US" dirty="0"/>
              <a:t>여기 작품 상세 페이지에서 구독</a:t>
            </a:r>
            <a:r>
              <a:rPr lang="ko-KR" altLang="en-US" baseline="0" dirty="0"/>
              <a:t> 버튼을 누르면 숨김 버튼이 사라지고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숨김 버튼을 누르면 구독 버튼이 사라집니다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안드로이드와 </a:t>
            </a:r>
            <a:r>
              <a:rPr lang="en-US" altLang="ko-KR" dirty="0"/>
              <a:t>DB, </a:t>
            </a:r>
            <a:r>
              <a:rPr lang="ko-KR" altLang="en-US" dirty="0"/>
              <a:t>서버 진행 상황입니다</a:t>
            </a:r>
            <a:r>
              <a:rPr lang="en-US" altLang="ko-KR" dirty="0"/>
              <a:t>. </a:t>
            </a:r>
            <a:r>
              <a:rPr lang="ko-KR" altLang="en-US" dirty="0"/>
              <a:t>앞서 피드백에서 말씀 드렸던 것과 마찬가지로</a:t>
            </a:r>
            <a:r>
              <a:rPr lang="en-US" altLang="ko-KR" dirty="0"/>
              <a:t>, </a:t>
            </a:r>
            <a:r>
              <a:rPr lang="ko-KR" altLang="en-US" dirty="0"/>
              <a:t>작품 상세 페이지에서 구독 버튼을 눌러서 구독에 성공하면 숨김 버튼이 사라지게 하고</a:t>
            </a:r>
            <a:r>
              <a:rPr lang="en-US" altLang="ko-KR" dirty="0"/>
              <a:t>, </a:t>
            </a:r>
            <a:r>
              <a:rPr lang="ko-KR" altLang="en-US" dirty="0"/>
              <a:t>그 반대의 경우도 가능하게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9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북마크</a:t>
            </a:r>
            <a:r>
              <a:rPr lang="ko-KR" altLang="en-US" dirty="0"/>
              <a:t> 기능입니다</a:t>
            </a:r>
            <a:r>
              <a:rPr lang="en-US" altLang="ko-KR" dirty="0"/>
              <a:t>. </a:t>
            </a:r>
            <a:r>
              <a:rPr lang="ko-KR" altLang="en-US" dirty="0"/>
              <a:t>지난주에 아이콘이 두루마리 </a:t>
            </a:r>
            <a:r>
              <a:rPr lang="ko-KR" altLang="en-US" dirty="0" err="1"/>
              <a:t>휴지같다는</a:t>
            </a:r>
            <a:r>
              <a:rPr lang="ko-KR" altLang="en-US" dirty="0"/>
              <a:t> 피드백을 </a:t>
            </a:r>
            <a:r>
              <a:rPr lang="ko-KR" altLang="en-US" dirty="0" err="1"/>
              <a:t>주셨어서</a:t>
            </a:r>
            <a:r>
              <a:rPr lang="ko-KR" altLang="en-US" dirty="0"/>
              <a:t> 아이콘을 바꿨습니다</a:t>
            </a:r>
            <a:r>
              <a:rPr lang="en-US" altLang="ko-KR" dirty="0"/>
              <a:t>. </a:t>
            </a:r>
            <a:r>
              <a:rPr lang="ko-KR" altLang="en-US" dirty="0"/>
              <a:t>다음과</a:t>
            </a:r>
            <a:r>
              <a:rPr lang="ko-KR" altLang="en-US" baseline="0" dirty="0"/>
              <a:t> 같이 에피소드 </a:t>
            </a:r>
            <a:r>
              <a:rPr lang="ko-KR" altLang="en-US" baseline="0" dirty="0" err="1"/>
              <a:t>썸네일</a:t>
            </a:r>
            <a:r>
              <a:rPr lang="ko-KR" altLang="en-US" baseline="0" dirty="0"/>
              <a:t> 왼쪽에 있는 책갈피 아이콘을 클릭하여 책갈피 등록에 성공하면 오른쪽과 같이 책갈피 아이콘이 변합니다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99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등록된 책갈피는 </a:t>
            </a:r>
            <a:r>
              <a:rPr lang="ko-KR" altLang="en-US" dirty="0" err="1"/>
              <a:t>마이페이지에서도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1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상세페이지에서 각 에피소드를 클릭하면 해당 에피소드 </a:t>
            </a:r>
            <a:r>
              <a:rPr lang="en-US" altLang="ko-KR" dirty="0" err="1"/>
              <a:t>url</a:t>
            </a:r>
            <a:r>
              <a:rPr lang="ko-KR" altLang="en-US" dirty="0"/>
              <a:t>에 해당되는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3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통합 검색 기능입니다</a:t>
            </a:r>
            <a:r>
              <a:rPr lang="en-US" altLang="ko-KR" dirty="0"/>
              <a:t>. </a:t>
            </a:r>
            <a:r>
              <a:rPr lang="ko-KR" altLang="en-US" dirty="0"/>
              <a:t>다음과 같이 </a:t>
            </a:r>
            <a:r>
              <a:rPr lang="en-US" altLang="ko-KR" dirty="0"/>
              <a:t>‘</a:t>
            </a:r>
            <a:r>
              <a:rPr lang="ko-KR" altLang="en-US" dirty="0"/>
              <a:t>일기</a:t>
            </a:r>
            <a:r>
              <a:rPr lang="en-US" altLang="ko-KR" dirty="0"/>
              <a:t>‘, ‘</a:t>
            </a:r>
            <a:r>
              <a:rPr lang="ko-KR" altLang="en-US" dirty="0"/>
              <a:t>신의</a:t>
            </a:r>
            <a:r>
              <a:rPr lang="en-US" altLang="ko-KR" dirty="0"/>
              <a:t>‘ </a:t>
            </a:r>
            <a:r>
              <a:rPr lang="ko-KR" altLang="en-US" dirty="0"/>
              <a:t>같은 특정 단어를 검색하면 해당 단어가 </a:t>
            </a:r>
            <a:r>
              <a:rPr lang="ko-KR" altLang="en-US" dirty="0" err="1"/>
              <a:t>작품명이나</a:t>
            </a:r>
            <a:r>
              <a:rPr lang="ko-KR" altLang="en-US" dirty="0"/>
              <a:t> </a:t>
            </a:r>
            <a:r>
              <a:rPr lang="ko-KR" altLang="en-US" dirty="0" err="1"/>
              <a:t>작가명에</a:t>
            </a:r>
            <a:r>
              <a:rPr lang="ko-KR" altLang="en-US" dirty="0"/>
              <a:t> 포함된 웹툰들이 검색 결과로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검색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b="10387"/>
          <a:stretch/>
        </p:blipFill>
        <p:spPr>
          <a:xfrm>
            <a:off x="2465979" y="1364199"/>
            <a:ext cx="3276206" cy="5020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1783"/>
          <a:stretch/>
        </p:blipFill>
        <p:spPr>
          <a:xfrm>
            <a:off x="6166109" y="1364199"/>
            <a:ext cx="3324034" cy="50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 시 선호 장르 선택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6202"/>
          <a:stretch/>
        </p:blipFill>
        <p:spPr>
          <a:xfrm>
            <a:off x="4451315" y="1288109"/>
            <a:ext cx="3263970" cy="51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2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페이지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 그래프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/>
          <a:stretch/>
        </p:blipFill>
        <p:spPr>
          <a:xfrm>
            <a:off x="4260579" y="1434483"/>
            <a:ext cx="3645441" cy="6269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71" y="1282375"/>
            <a:ext cx="6377264" cy="87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9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페이지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3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 작품 추천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/>
          <a:stretch/>
        </p:blipFill>
        <p:spPr>
          <a:xfrm>
            <a:off x="4282079" y="1420604"/>
            <a:ext cx="3596477" cy="6181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71" y="1282375"/>
            <a:ext cx="6377264" cy="87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5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1526" y="1723183"/>
            <a:ext cx="4526553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따로 완결 탭이 존재하지 않는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경우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10970" y="2293957"/>
            <a:ext cx="6941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 에피소드 제목 내에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표시가 있는 지 확인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 해결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완결이 아닌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시즌 완결은 예외 처리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970" y="3146726"/>
            <a:ext cx="6941379" cy="33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1527" y="1723183"/>
            <a:ext cx="4804502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selenium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시 코드를 읽어오지 못하는 문제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1527" y="2367044"/>
            <a:ext cx="640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HY헤드라인M" panose="02030600000101010101" pitchFamily="18" charset="-127"/>
              </a:rPr>
              <a:t>특히 이미지를 불러오는 경우에 해당</a:t>
            </a:r>
            <a:endParaRPr lang="en-US" altLang="ko-KR" sz="1600" b="1" dirty="0"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ea typeface="HY헤드라인M" panose="02030600000101010101" pitchFamily="18" charset="-127"/>
              </a:rPr>
              <a:t>browser.implicitly_wait</a:t>
            </a:r>
            <a:r>
              <a:rPr lang="en-US" altLang="ko-KR" sz="1600" b="1" dirty="0">
                <a:ea typeface="HY헤드라인M" panose="02030600000101010101" pitchFamily="18" charset="-127"/>
              </a:rPr>
              <a:t>()</a:t>
            </a:r>
            <a:r>
              <a:rPr lang="ko-KR" altLang="en-US" sz="1600" b="1" dirty="0">
                <a:ea typeface="HY헤드라인M" panose="02030600000101010101" pitchFamily="18" charset="-127"/>
              </a:rPr>
              <a:t>으로도 해결되지 않음</a:t>
            </a:r>
            <a:endParaRPr lang="en-US" altLang="ko-KR" sz="1600" b="1" dirty="0"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HY헤드라인M" panose="02030600000101010101" pitchFamily="18" charset="-127"/>
              </a:rPr>
              <a:t>Blank page </a:t>
            </a:r>
            <a:r>
              <a:rPr lang="ko-KR" altLang="en-US" sz="1600" b="1" dirty="0">
                <a:ea typeface="HY헤드라인M" panose="02030600000101010101" pitchFamily="18" charset="-127"/>
              </a:rPr>
              <a:t>주소가 읽히지 않을 때까지 </a:t>
            </a:r>
            <a:r>
              <a:rPr lang="ko-KR" altLang="en-US" sz="1600" b="1" dirty="0" err="1">
                <a:ea typeface="HY헤드라인M" panose="02030600000101010101" pitchFamily="18" charset="-127"/>
              </a:rPr>
              <a:t>루프문</a:t>
            </a:r>
            <a:r>
              <a:rPr lang="ko-KR" altLang="en-US" sz="1600" b="1" dirty="0">
                <a:ea typeface="HY헤드라인M" panose="02030600000101010101" pitchFamily="18" charset="-127"/>
              </a:rPr>
              <a:t> 돌림</a:t>
            </a:r>
            <a:endParaRPr lang="en-US" altLang="ko-KR" sz="1600" b="1" dirty="0"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" y="4153498"/>
            <a:ext cx="8892438" cy="18205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355" y="1353673"/>
            <a:ext cx="25336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2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4022" y="1780045"/>
            <a:ext cx="2616473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업데이트 상황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27277" y="2829701"/>
            <a:ext cx="4963433" cy="1981340"/>
            <a:chOff x="431527" y="4431022"/>
            <a:chExt cx="4162425" cy="16615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7" y="4787685"/>
              <a:ext cx="4162425" cy="130492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31527" y="4431022"/>
              <a:ext cx="1559833" cy="381427"/>
            </a:xfrm>
            <a:prstGeom prst="rect">
              <a:avLst/>
            </a:prstGeom>
            <a:solidFill>
              <a:srgbClr val="6A6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에피소드 개수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74022" y="2829701"/>
            <a:ext cx="4963433" cy="2089690"/>
            <a:chOff x="431527" y="2651836"/>
            <a:chExt cx="4963433" cy="20896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27" y="3132068"/>
              <a:ext cx="4963433" cy="160945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31527" y="2651836"/>
              <a:ext cx="1860004" cy="454828"/>
            </a:xfrm>
            <a:prstGeom prst="rect">
              <a:avLst/>
            </a:prstGeom>
            <a:solidFill>
              <a:srgbClr val="6A6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작품 개수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40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75" y="1259756"/>
            <a:ext cx="7117690" cy="52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99" y="1494152"/>
            <a:ext cx="8715401" cy="4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7" y="1250408"/>
            <a:ext cx="76295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2" y="1374233"/>
            <a:ext cx="7572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5405EA-1C16-4D80-B3FA-54C0F1B08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658396" y="2149393"/>
            <a:ext cx="1654464" cy="1424517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D5B8183-AA9A-4D88-B77C-CE8DDDDF104C}"/>
              </a:ext>
            </a:extLst>
          </p:cNvPr>
          <p:cNvSpPr/>
          <p:nvPr/>
        </p:nvSpPr>
        <p:spPr>
          <a:xfrm>
            <a:off x="3537398" y="2205944"/>
            <a:ext cx="4483656" cy="1214436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 중이던 웹툰이 완결되면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상에서 어떻게 처리가 되나요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03EAB10C-A57B-438C-8D7A-A849E70E5949}"/>
              </a:ext>
            </a:extLst>
          </p:cNvPr>
          <p:cNvSpPr/>
          <p:nvPr/>
        </p:nvSpPr>
        <p:spPr>
          <a:xfrm>
            <a:off x="4828674" y="3900095"/>
            <a:ext cx="4054130" cy="1214436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버튼 중 하나를 클릭하면 클릭한 버튼만 남도록 해주세요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B3E1F93-F0F5-4CB8-A941-9B75DCE9B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149745" y="3891333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 완결 여부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처리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DE2965-4D8C-4B05-AA37-9458849DD4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b="47123"/>
          <a:stretch/>
        </p:blipFill>
        <p:spPr>
          <a:xfrm>
            <a:off x="1896604" y="1798370"/>
            <a:ext cx="2832553" cy="2357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04DF32-0438-4AA0-BCA3-68C3D37A25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 b="30698"/>
          <a:stretch/>
        </p:blipFill>
        <p:spPr>
          <a:xfrm>
            <a:off x="7319763" y="1798370"/>
            <a:ext cx="2832553" cy="2978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DCA83-785B-4A04-BE4F-7B71367AFBAF}"/>
              </a:ext>
            </a:extLst>
          </p:cNvPr>
          <p:cNvSpPr txBox="1"/>
          <p:nvPr/>
        </p:nvSpPr>
        <p:spPr>
          <a:xfrm>
            <a:off x="1896604" y="1323271"/>
            <a:ext cx="28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0D95A-CC24-492C-82C6-1A9A217E2BF5}"/>
              </a:ext>
            </a:extLst>
          </p:cNvPr>
          <p:cNvSpPr txBox="1"/>
          <p:nvPr/>
        </p:nvSpPr>
        <p:spPr>
          <a:xfrm>
            <a:off x="7319763" y="1323271"/>
            <a:ext cx="28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DFDC26-3D0A-4C10-9DF1-B56D652DE3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9"/>
          <a:stretch/>
        </p:blipFill>
        <p:spPr>
          <a:xfrm>
            <a:off x="6690686" y="4774502"/>
            <a:ext cx="4090705" cy="1406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EDB454-824B-4BCC-974E-89540724E5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98"/>
          <a:stretch/>
        </p:blipFill>
        <p:spPr>
          <a:xfrm>
            <a:off x="1207954" y="4155676"/>
            <a:ext cx="4209852" cy="202496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5869A4-51AF-4C32-80BB-5CA62398126B}"/>
              </a:ext>
            </a:extLst>
          </p:cNvPr>
          <p:cNvSpPr/>
          <p:nvPr/>
        </p:nvSpPr>
        <p:spPr>
          <a:xfrm>
            <a:off x="3817104" y="2508849"/>
            <a:ext cx="912054" cy="149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C7A7D-5D99-4AB1-95FE-991E8EA9F1D4}"/>
              </a:ext>
            </a:extLst>
          </p:cNvPr>
          <p:cNvSpPr/>
          <p:nvPr/>
        </p:nvSpPr>
        <p:spPr>
          <a:xfrm>
            <a:off x="7319762" y="3174781"/>
            <a:ext cx="912054" cy="149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5F4D52-BA4B-47EE-9B77-7F9DA2C56692}"/>
              </a:ext>
            </a:extLst>
          </p:cNvPr>
          <p:cNvSpPr/>
          <p:nvPr/>
        </p:nvSpPr>
        <p:spPr>
          <a:xfrm>
            <a:off x="7731177" y="1845477"/>
            <a:ext cx="403532" cy="38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3D7369-2B15-409A-B9DD-3FD7F7ABC1D4}"/>
              </a:ext>
            </a:extLst>
          </p:cNvPr>
          <p:cNvSpPr/>
          <p:nvPr/>
        </p:nvSpPr>
        <p:spPr>
          <a:xfrm>
            <a:off x="3467546" y="1813368"/>
            <a:ext cx="403532" cy="38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구독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숨김 버튼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773095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28" y="1426931"/>
            <a:ext cx="2805002" cy="4986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0" y="1426931"/>
            <a:ext cx="2805002" cy="49866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99" y="1426931"/>
            <a:ext cx="2805002" cy="49866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66844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50299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7795782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2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상세 페이지 구독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숨김 버튼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773095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28" y="1426931"/>
            <a:ext cx="2805002" cy="4986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0" y="1426931"/>
            <a:ext cx="2805002" cy="49866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99" y="1426931"/>
            <a:ext cx="2805002" cy="49866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66844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50299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7795782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5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2" b="9268"/>
          <a:stretch/>
        </p:blipFill>
        <p:spPr>
          <a:xfrm>
            <a:off x="1453116" y="1520456"/>
            <a:ext cx="4001166" cy="4678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상세 페이지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북마크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추가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해제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2702" b="11002"/>
          <a:stretch/>
        </p:blipFill>
        <p:spPr>
          <a:xfrm>
            <a:off x="6627998" y="1509824"/>
            <a:ext cx="4035498" cy="47561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1748566" y="3502337"/>
            <a:ext cx="333681" cy="339312"/>
            <a:chOff x="3793761" y="1641941"/>
            <a:chExt cx="2133600" cy="21336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1737934" y="4608123"/>
            <a:ext cx="333681" cy="339312"/>
            <a:chOff x="3793761" y="1641941"/>
            <a:chExt cx="2133600" cy="21336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sp>
        <p:nvSpPr>
          <p:cNvPr id="24" name="오른쪽 화살표 23"/>
          <p:cNvSpPr/>
          <p:nvPr/>
        </p:nvSpPr>
        <p:spPr>
          <a:xfrm>
            <a:off x="5746094" y="3545225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3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 페이지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북마크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8527"/>
          <a:stretch/>
        </p:blipFill>
        <p:spPr>
          <a:xfrm>
            <a:off x="4552496" y="1527940"/>
            <a:ext cx="3061607" cy="47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2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에피소드 이동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74" y="1333364"/>
            <a:ext cx="2751175" cy="48909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36" y="1333364"/>
            <a:ext cx="2805002" cy="49866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24452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3949505" y="3938235"/>
            <a:ext cx="333681" cy="339312"/>
            <a:chOff x="3793761" y="1641941"/>
            <a:chExt cx="2133600" cy="2133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374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545</Words>
  <Application>Microsoft Office PowerPoint</Application>
  <PresentationFormat>와이드스크린</PresentationFormat>
  <Paragraphs>96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98</cp:revision>
  <dcterms:created xsi:type="dcterms:W3CDTF">2017-01-21T06:52:28Z</dcterms:created>
  <dcterms:modified xsi:type="dcterms:W3CDTF">2019-11-25T13:17:19Z</dcterms:modified>
</cp:coreProperties>
</file>